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74" r:id="rId9"/>
    <p:sldId id="261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20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971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853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63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928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20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227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81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84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5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08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0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951A-D813-464A-922F-7BD9C606CC1B}" type="datetimeFigureOut">
              <a:rPr lang="nb-NO" smtClean="0"/>
              <a:t>04.09.2021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02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Skisser/bilder for FKB-Bygning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1699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Taksprang (bunn)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7" y="1776412"/>
            <a:ext cx="5019675" cy="452437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01" y="1738311"/>
            <a:ext cx="6181725" cy="46005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617693" y="3628185"/>
            <a:ext cx="376518" cy="131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50775" y="3899647"/>
            <a:ext cx="286871" cy="2689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1" y="1408580"/>
            <a:ext cx="6603626" cy="473528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69" y="1408580"/>
            <a:ext cx="5813110" cy="4508126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977153" y="3854824"/>
            <a:ext cx="1084730" cy="3944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061883" y="3854824"/>
            <a:ext cx="364302" cy="6633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353671" y="4518212"/>
            <a:ext cx="1038307" cy="4094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977153" y="4249271"/>
            <a:ext cx="376518" cy="67281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809856" y="3550026"/>
            <a:ext cx="863279" cy="304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83741" y="3379694"/>
            <a:ext cx="289394" cy="170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3645835" y="3379694"/>
            <a:ext cx="737906" cy="282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H="1" flipV="1">
            <a:off x="3631154" y="3662643"/>
            <a:ext cx="178702" cy="19218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66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671225" cy="494515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1077"/>
            <a:ext cx="5086350" cy="45243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1873624" y="2886635"/>
            <a:ext cx="2187388" cy="1138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 flipV="1">
            <a:off x="4061012" y="2886635"/>
            <a:ext cx="708212" cy="6902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19082" y="3576918"/>
            <a:ext cx="2250142" cy="1129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873624" y="4025153"/>
            <a:ext cx="645458" cy="681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4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Bygningbru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19965" y="2059640"/>
            <a:ext cx="4238625" cy="36576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53" y="1869140"/>
            <a:ext cx="42767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20730"/>
            <a:ext cx="10515600" cy="1325563"/>
          </a:xfrm>
        </p:spPr>
        <p:txBody>
          <a:bodyPr/>
          <a:lstStyle/>
          <a:p>
            <a:r>
              <a:rPr lang="nb-NO" dirty="0" smtClean="0"/>
              <a:t>Bygningsavgrensningstiltak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1334294"/>
            <a:ext cx="6810375" cy="53340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734" y="1304925"/>
            <a:ext cx="6286500" cy="55530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1416422" y="2782095"/>
            <a:ext cx="502024" cy="582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416422" y="1999129"/>
            <a:ext cx="2052919" cy="782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3469341" y="2028292"/>
            <a:ext cx="510988" cy="6021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666564" y="2630489"/>
            <a:ext cx="333095" cy="100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 flipV="1">
            <a:off x="3666564" y="2731296"/>
            <a:ext cx="475130" cy="666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070411" y="3388939"/>
            <a:ext cx="1071283" cy="434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2150268" y="3310218"/>
            <a:ext cx="737627" cy="8911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1881184" y="3288131"/>
            <a:ext cx="288274" cy="87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2877669" y="4054987"/>
            <a:ext cx="385484" cy="1464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 flipH="1" flipV="1">
            <a:off x="3070411" y="3801640"/>
            <a:ext cx="183777" cy="246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867335" y="5908438"/>
            <a:ext cx="36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(høydereferanse topp, fast høyde)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8723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1277714"/>
            <a:ext cx="5766304" cy="4790036"/>
          </a:xfrm>
          <a:prstGeom prst="rect">
            <a:avLst/>
          </a:prstGeom>
        </p:spPr>
      </p:pic>
      <p:cxnSp>
        <p:nvCxnSpPr>
          <p:cNvPr id="27" name="Rett linje 26"/>
          <p:cNvCxnSpPr/>
          <p:nvPr/>
        </p:nvCxnSpPr>
        <p:spPr>
          <a:xfrm flipV="1">
            <a:off x="3269999" y="3161284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714513" y="2753960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706" y="1544169"/>
            <a:ext cx="4905375" cy="4610100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581632" y="412376"/>
            <a:ext cx="389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Bygningsdelelinje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00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06993"/>
          </a:xfrm>
        </p:spPr>
        <p:txBody>
          <a:bodyPr>
            <a:normAutofit/>
          </a:bodyPr>
          <a:lstStyle/>
          <a:p>
            <a:r>
              <a:rPr lang="nb-NO" dirty="0" smtClean="0"/>
              <a:t>Fasadeliv </a:t>
            </a:r>
            <a:br>
              <a:rPr lang="nb-NO" dirty="0" smtClean="0"/>
            </a:br>
            <a:r>
              <a:rPr lang="nb-NO" dirty="0" smtClean="0"/>
              <a:t>Grunnmur</a:t>
            </a:r>
            <a:br>
              <a:rPr lang="nb-NO" dirty="0" smtClean="0"/>
            </a:br>
            <a:r>
              <a:rPr lang="nb-NO" dirty="0" smtClean="0"/>
              <a:t>Hjelpepunkt3d</a:t>
            </a:r>
            <a:br>
              <a:rPr lang="nb-NO" dirty="0" smtClean="0"/>
            </a:br>
            <a:r>
              <a:rPr lang="nb-NO" dirty="0" err="1" smtClean="0"/>
              <a:t>Takmur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879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48553" y="-214922"/>
            <a:ext cx="10515600" cy="1325563"/>
          </a:xfrm>
        </p:spPr>
        <p:txBody>
          <a:bodyPr/>
          <a:lstStyle/>
          <a:p>
            <a:r>
              <a:rPr lang="nb-NO" dirty="0" smtClean="0"/>
              <a:t>fiktivbygningsavgrensning</a:t>
            </a:r>
            <a:endParaRPr lang="nb-NO" dirty="0"/>
          </a:p>
        </p:txBody>
      </p:sp>
      <p:pic>
        <p:nvPicPr>
          <p:cNvPr id="5" name="Plassholder for innhol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960" y="830540"/>
            <a:ext cx="3870722" cy="54847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82" y="1340503"/>
            <a:ext cx="4067175" cy="47148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4505174" y="2644588"/>
            <a:ext cx="120614" cy="447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H="1" flipV="1">
            <a:off x="4625788" y="2644589"/>
            <a:ext cx="1039906" cy="896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5445496" y="2734236"/>
            <a:ext cx="220198" cy="963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0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hjelpelinje3d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8241" y="1565858"/>
            <a:ext cx="4530839" cy="51009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310" y="1374662"/>
            <a:ext cx="4877922" cy="548333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19333" y="2788025"/>
            <a:ext cx="459726" cy="19991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155415" y="2700225"/>
            <a:ext cx="503880" cy="2027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963409" y="2637472"/>
            <a:ext cx="506368" cy="20475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1701750" y="2574719"/>
            <a:ext cx="476810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1219830" y="2574719"/>
            <a:ext cx="498801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578580" y="2637472"/>
            <a:ext cx="458946" cy="1961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781895" y="2574719"/>
            <a:ext cx="452716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985210" y="2574719"/>
            <a:ext cx="491234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34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b-NO" dirty="0" err="1" smtClean="0"/>
              <a:t>Takplatå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44" y="1027906"/>
            <a:ext cx="5143500" cy="5238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86" y="1027906"/>
            <a:ext cx="6572250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4957619" y="3550024"/>
            <a:ext cx="439134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670612" y="3550024"/>
            <a:ext cx="287007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4680554" y="3343835"/>
            <a:ext cx="411399" cy="2061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 flipV="1">
            <a:off x="5091953" y="3343835"/>
            <a:ext cx="304800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3451411" y="4421450"/>
            <a:ext cx="238405" cy="123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3447070" y="4271057"/>
            <a:ext cx="242746" cy="1503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231919" y="4269318"/>
            <a:ext cx="231260" cy="1247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231919" y="4363258"/>
            <a:ext cx="236301" cy="1818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1192026" y="3489122"/>
            <a:ext cx="314045" cy="286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>
            <a:off x="1203794" y="3343835"/>
            <a:ext cx="417630" cy="127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1602586" y="3343835"/>
            <a:ext cx="240922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 flipV="1">
            <a:off x="1495919" y="3560839"/>
            <a:ext cx="338625" cy="205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7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739832"/>
            <a:ext cx="5766304" cy="4790036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04189" y="636184"/>
            <a:ext cx="6153150" cy="5286375"/>
          </a:xfrm>
          <a:prstGeom prst="rect">
            <a:avLst/>
          </a:prstGeom>
        </p:spPr>
      </p:pic>
      <p:cxnSp>
        <p:nvCxnSpPr>
          <p:cNvPr id="23" name="Rett linje 22"/>
          <p:cNvCxnSpPr/>
          <p:nvPr/>
        </p:nvCxnSpPr>
        <p:spPr>
          <a:xfrm flipH="1" flipV="1">
            <a:off x="3591099" y="2211186"/>
            <a:ext cx="689956" cy="42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3341716" y="2635136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651760" y="2211186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H="1" flipV="1">
            <a:off x="3064626" y="3214428"/>
            <a:ext cx="277090" cy="202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H="1" flipV="1">
            <a:off x="2360815" y="3474720"/>
            <a:ext cx="423950" cy="2660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2784765" y="3537931"/>
            <a:ext cx="279861" cy="2027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V="1">
            <a:off x="2360815" y="3214429"/>
            <a:ext cx="290945" cy="260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3061855" y="3265258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V="1">
            <a:off x="2651760" y="3030119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10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26841" y="744632"/>
            <a:ext cx="5562600" cy="5619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3218330" y="3787280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864505" y="3989295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2954152" y="4007224"/>
            <a:ext cx="353824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864504" y="3787280"/>
            <a:ext cx="353826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4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87048" y="1029494"/>
            <a:ext cx="6200775" cy="54673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3693459" y="4554072"/>
            <a:ext cx="699246" cy="98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128682" y="3550024"/>
            <a:ext cx="224118" cy="672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594849" y="4312025"/>
            <a:ext cx="98610" cy="3406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3352800" y="4222376"/>
            <a:ext cx="242048" cy="89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H="1">
            <a:off x="3240741" y="2976282"/>
            <a:ext cx="632013" cy="124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3240741" y="3099916"/>
            <a:ext cx="112059" cy="360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H="1">
            <a:off x="3128682" y="3446621"/>
            <a:ext cx="208990" cy="103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 flipV="1">
            <a:off x="4240307" y="4061013"/>
            <a:ext cx="174811" cy="493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818966" y="4061012"/>
            <a:ext cx="421340" cy="627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 flipH="1" flipV="1">
            <a:off x="3644154" y="3550024"/>
            <a:ext cx="197785" cy="580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flipH="1">
            <a:off x="3864210" y="3605377"/>
            <a:ext cx="351866" cy="600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H="1" flipV="1">
            <a:off x="3706905" y="3108978"/>
            <a:ext cx="165850" cy="5498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 flipV="1">
            <a:off x="4029636" y="3065829"/>
            <a:ext cx="183777" cy="551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706905" y="3074062"/>
            <a:ext cx="320069" cy="32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3872754" y="2976282"/>
            <a:ext cx="162976" cy="453723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 flipV="1">
            <a:off x="3644154" y="3463746"/>
            <a:ext cx="395989" cy="80104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38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218" y="914399"/>
            <a:ext cx="8284911" cy="556121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83" y="914399"/>
            <a:ext cx="6200775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3192087" y="3233653"/>
            <a:ext cx="798023" cy="9393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1637607" y="2061559"/>
            <a:ext cx="898856" cy="947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965173" y="3117273"/>
            <a:ext cx="871663" cy="1163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36463" y="1949335"/>
            <a:ext cx="755377" cy="1122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3291840" y="1949335"/>
            <a:ext cx="1544996" cy="1167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 flipV="1">
            <a:off x="1671398" y="3009208"/>
            <a:ext cx="1545582" cy="11471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6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43" y="1128019"/>
            <a:ext cx="5562600" cy="513397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082" y="975187"/>
            <a:ext cx="6905625" cy="57721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H="1" flipV="1">
            <a:off x="4688379" y="2136373"/>
            <a:ext cx="781396" cy="1080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17061" y="3217026"/>
            <a:ext cx="2652714" cy="1562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2152996" y="3678382"/>
            <a:ext cx="731520" cy="1018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23788" y="2136373"/>
            <a:ext cx="1629208" cy="1542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2318210" y="1986744"/>
            <a:ext cx="1735285" cy="1039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4053495" y="1986743"/>
            <a:ext cx="648394" cy="1496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534698" y="2117153"/>
            <a:ext cx="803694" cy="19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349302" y="2159234"/>
            <a:ext cx="966832" cy="802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0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914" y="131188"/>
            <a:ext cx="6247480" cy="22625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14" y="2336822"/>
            <a:ext cx="6247480" cy="2448564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775" y="4536744"/>
            <a:ext cx="6242619" cy="23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26217" y="83467"/>
            <a:ext cx="10515600" cy="1325563"/>
          </a:xfrm>
        </p:spPr>
        <p:txBody>
          <a:bodyPr/>
          <a:lstStyle/>
          <a:p>
            <a:r>
              <a:rPr lang="nb-NO" dirty="0" err="1" smtClean="0"/>
              <a:t>AnnenBygning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67399" y="1249729"/>
            <a:ext cx="5819775" cy="4193807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98" y="1271586"/>
            <a:ext cx="5029200" cy="41719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3446585" y="3255666"/>
            <a:ext cx="120580" cy="3014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3567165" y="3406391"/>
            <a:ext cx="803868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376246" y="3104941"/>
            <a:ext cx="70339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4210259" y="2934119"/>
            <a:ext cx="160774" cy="4722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3376246" y="2934119"/>
            <a:ext cx="834013" cy="1708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7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4865" y="23425"/>
            <a:ext cx="10515600" cy="1325563"/>
          </a:xfrm>
        </p:spPr>
        <p:txBody>
          <a:bodyPr/>
          <a:lstStyle/>
          <a:p>
            <a:r>
              <a:rPr lang="nb-NO" dirty="0" err="1" smtClean="0"/>
              <a:t>Takkant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19" y="1082490"/>
            <a:ext cx="7136965" cy="511772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083" y="1027906"/>
            <a:ext cx="5743575" cy="500062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1828800" y="3191435"/>
            <a:ext cx="385482" cy="1093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214282" y="3618100"/>
            <a:ext cx="1613647" cy="6670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3658301" y="3086403"/>
            <a:ext cx="169628" cy="554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1409700" y="2981371"/>
            <a:ext cx="419100" cy="210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>
            <a:off x="1409700" y="2384800"/>
            <a:ext cx="1677101" cy="596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67213" y="2871228"/>
            <a:ext cx="393046" cy="215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4752695" y="2644588"/>
            <a:ext cx="286171" cy="4266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V="1">
            <a:off x="5038866" y="2501153"/>
            <a:ext cx="347381" cy="143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679207" y="1483073"/>
            <a:ext cx="1707040" cy="10489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3428039" y="1483073"/>
            <a:ext cx="286991" cy="132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137928" y="1615486"/>
            <a:ext cx="297378" cy="474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3137928" y="2074608"/>
            <a:ext cx="787073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>
            <a:off x="3086801" y="2384800"/>
            <a:ext cx="348505" cy="188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715030" y="2878885"/>
            <a:ext cx="606310" cy="192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494694" y="2621455"/>
            <a:ext cx="396861" cy="134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>
            <a:off x="3049824" y="4455647"/>
            <a:ext cx="302976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600871" y="4236665"/>
            <a:ext cx="290684" cy="5801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049824" y="4236665"/>
            <a:ext cx="551047" cy="2189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V="1">
            <a:off x="3352800" y="4790146"/>
            <a:ext cx="538755" cy="18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7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Bygningslinje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47" y="788894"/>
            <a:ext cx="6859071" cy="647251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2634701" y="3639670"/>
            <a:ext cx="192741" cy="7171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830079" y="4285129"/>
            <a:ext cx="334462" cy="670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164541" y="3397624"/>
            <a:ext cx="367553" cy="8875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2731071" y="3397624"/>
            <a:ext cx="772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2365537" y="3478306"/>
            <a:ext cx="309192" cy="161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2362900" y="3388660"/>
            <a:ext cx="363994" cy="89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12" y="1562894"/>
            <a:ext cx="5638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3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6" y="1690688"/>
            <a:ext cx="5267325" cy="41052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Mønelinje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8" y="1656151"/>
            <a:ext cx="6540874" cy="469028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37266" y="3056965"/>
            <a:ext cx="1526522" cy="5378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867710" y="2151529"/>
            <a:ext cx="1495144" cy="981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9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33</Words>
  <Application>Microsoft Office PowerPoint</Application>
  <PresentationFormat>Widescreen</PresentationFormat>
  <Paragraphs>16</Paragraphs>
  <Slides>21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Office-tema</vt:lpstr>
      <vt:lpstr>Skisser/bilder for FKB-Bygning</vt:lpstr>
      <vt:lpstr>PowerPoint-presentasjon</vt:lpstr>
      <vt:lpstr>PowerPoint-presentasjon</vt:lpstr>
      <vt:lpstr>PowerPoint-presentasjon</vt:lpstr>
      <vt:lpstr>PowerPoint-presentasjon</vt:lpstr>
      <vt:lpstr>AnnenBygning</vt:lpstr>
      <vt:lpstr>Takkant</vt:lpstr>
      <vt:lpstr>Bygningslinje</vt:lpstr>
      <vt:lpstr>Mønelinje</vt:lpstr>
      <vt:lpstr>Taksprang (bunn)</vt:lpstr>
      <vt:lpstr>takoverbyggkant</vt:lpstr>
      <vt:lpstr>takoverbygg</vt:lpstr>
      <vt:lpstr>Bygningbru</vt:lpstr>
      <vt:lpstr>Bygningsavgrensningstiltak</vt:lpstr>
      <vt:lpstr>PowerPoint-presentasjon</vt:lpstr>
      <vt:lpstr>Fasadeliv  Grunnmur Hjelpepunkt3d Takmur</vt:lpstr>
      <vt:lpstr>fiktivbygningsavgrensning</vt:lpstr>
      <vt:lpstr>hjelpelinje3d</vt:lpstr>
      <vt:lpstr>Takplatå</vt:lpstr>
      <vt:lpstr>PowerPoint-presentasjon</vt:lpstr>
      <vt:lpstr>PowerPoint-presentasjon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Nils Ivar Nes</cp:lastModifiedBy>
  <cp:revision>20</cp:revision>
  <dcterms:created xsi:type="dcterms:W3CDTF">2021-08-09T08:55:59Z</dcterms:created>
  <dcterms:modified xsi:type="dcterms:W3CDTF">2021-09-04T09:56:07Z</dcterms:modified>
</cp:coreProperties>
</file>